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D852-2527-48F1-BDE1-7448CE424EA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3073-11CB-4FB2-B592-215F6A8C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9" descr="adv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20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20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.To implement dowel pins which is exactly the size of PPG </a:t>
            </a:r>
            <a:endParaRPr lang="en-US" altLang="en-US" sz="14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606550" y="260648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Oil Pump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STAGE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:-Packing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51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40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1400" b="1" dirty="0" smtClean="0">
                <a:solidFill>
                  <a:srgbClr val="0000CC"/>
                </a:solidFill>
                <a:latin typeface="Calibri" pitchFamily="34" charset="0"/>
              </a:rPr>
              <a:t>:To reduce operator fatigue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 </a:t>
            </a:r>
            <a:endParaRPr lang="en-US" altLang="en-US" sz="1600" dirty="0">
              <a:latin typeface="Calibri" pitchFamily="34" charset="0"/>
            </a:endParaRPr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168275" y="1628800"/>
            <a:ext cx="3046403" cy="47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400" b="1" dirty="0">
                <a:solidFill>
                  <a:srgbClr val="0033CC"/>
                </a:solidFill>
                <a:latin typeface="Calibri" pitchFamily="34" charset="0"/>
              </a:rPr>
              <a:t>Problem present </a:t>
            </a:r>
            <a:r>
              <a:rPr lang="en-US" altLang="en-US" sz="1400" b="1" dirty="0" smtClean="0">
                <a:solidFill>
                  <a:srgbClr val="0033CC"/>
                </a:solidFill>
                <a:latin typeface="Calibri" pitchFamily="34" charset="0"/>
              </a:rPr>
              <a:t>status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 </a:t>
            </a:r>
            <a:r>
              <a:rPr lang="en-US" altLang="en-US" sz="1400" b="1" dirty="0" smtClean="0">
                <a:solidFill>
                  <a:srgbClr val="0033CC"/>
                </a:solidFill>
                <a:latin typeface="Calibri" pitchFamily="34" charset="0"/>
              </a:rPr>
              <a:t>operator has to check PPG gauge on line 100 % along with the line target 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1400" b="1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3214678" y="1143000"/>
            <a:ext cx="3259147" cy="2513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>
                <a:solidFill>
                  <a:srgbClr val="0033CC"/>
                </a:solidFill>
                <a:latin typeface="Calibri" pitchFamily="34" charset="0"/>
              </a:rPr>
              <a:t>COUNTERMEASURE</a:t>
            </a:r>
            <a:r>
              <a:rPr lang="en-US" altLang="en-US" sz="1400" dirty="0" smtClean="0">
                <a:solidFill>
                  <a:srgbClr val="000000"/>
                </a:solidFill>
                <a:latin typeface="Calibri" pitchFamily="34" charset="0"/>
              </a:rPr>
              <a:t>:- In order to reduce operator fatigue &amp;for saving the time with respected target the dowel pins at assembly stage should be modified  .which must be similar to the size of PPG </a:t>
            </a:r>
            <a:r>
              <a:rPr lang="en-US" altLang="en-US" sz="1400" b="1" dirty="0" smtClean="0">
                <a:solidFill>
                  <a:srgbClr val="000000"/>
                </a:solidFill>
                <a:latin typeface="Calibri" pitchFamily="34" charset="0"/>
              </a:rPr>
              <a:t>(Dim)9+00.2/+0.005 </a:t>
            </a:r>
            <a:endParaRPr lang="en-US" altLang="en-US" sz="10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5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5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17.11.2016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2"/>
          <p:cNvSpPr>
            <a:spLocks noChangeArrowheads="1"/>
          </p:cNvSpPr>
          <p:nvPr/>
        </p:nvSpPr>
        <p:spPr bwMode="auto">
          <a:xfrm>
            <a:off x="6477000" y="17526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Asha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Patil</a:t>
            </a: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6478588" y="2132856"/>
            <a:ext cx="2513012" cy="400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Reduce operator fatigue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2)Time saving along with more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targat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52400" y="6019800"/>
            <a:ext cx="30464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b="1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J.sathe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b="1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Asha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patil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152028" y="5527659"/>
            <a:ext cx="3046412" cy="263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17.11.2016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158750" y="3679825"/>
            <a:ext cx="3041650" cy="1399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</a:rPr>
              <a:t>: Operator fatigue</a:t>
            </a:r>
            <a:endParaRPr lang="en-US" altLang="en-US" sz="1100" dirty="0">
              <a:solidFill>
                <a:srgbClr val="000000"/>
              </a:solidFill>
            </a:endParaRP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:- 100 % inspection of PPG during production operator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 3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:-time consuming operator</a:t>
            </a:r>
          </a:p>
          <a:p>
            <a:r>
              <a:rPr lang="en-US" altLang="en-US" sz="1100" b="1" dirty="0" smtClean="0">
                <a:solidFill>
                  <a:srgbClr val="0070C0"/>
                </a:solidFill>
                <a:latin typeface="Calibri" pitchFamily="34" charset="0"/>
              </a:rPr>
              <a:t>Why4 :</a:t>
            </a:r>
            <a:r>
              <a:rPr lang="en-US" altLang="en-US" sz="1100" b="1" dirty="0" smtClean="0">
                <a:latin typeface="Calibri" pitchFamily="34" charset="0"/>
              </a:rPr>
              <a:t>Dowel pins are not modified </a:t>
            </a:r>
          </a:p>
          <a:p>
            <a:r>
              <a:rPr lang="en-US" altLang="en-US" sz="1100" b="1" dirty="0" err="1" smtClean="0">
                <a:latin typeface="Calibri" pitchFamily="34" charset="0"/>
              </a:rPr>
              <a:t>i.e</a:t>
            </a:r>
            <a:r>
              <a:rPr lang="en-US" altLang="en-US" sz="1100" b="1" dirty="0" smtClean="0">
                <a:latin typeface="Calibri" pitchFamily="34" charset="0"/>
              </a:rPr>
              <a:t> they are smaller</a:t>
            </a:r>
            <a:endParaRPr lang="en-US" altLang="en-US" sz="1100" dirty="0">
              <a:latin typeface="Calibri" pitchFamily="34" charset="0"/>
            </a:endParaRPr>
          </a:p>
          <a:p>
            <a:endParaRPr lang="en-US" altLang="en-US" sz="1100" dirty="0">
              <a:latin typeface="Calibri" pitchFamily="34" charset="0"/>
            </a:endParaRPr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43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4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:- 1) Reduce operator fatigue </a:t>
            </a:r>
          </a:p>
          <a:p>
            <a:pPr>
              <a:defRPr/>
            </a:pPr>
            <a:r>
              <a:rPr lang="en-US" altLang="en-US" sz="1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2)Time saving along with more target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34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6707188" y="609441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" name="Rectangle 88"/>
          <p:cNvSpPr>
            <a:spLocks noChangeArrowheads="1"/>
          </p:cNvSpPr>
          <p:nvPr/>
        </p:nvSpPr>
        <p:spPr bwMode="auto">
          <a:xfrm>
            <a:off x="6478588" y="3581401"/>
            <a:ext cx="2513012" cy="1204921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 By implement new dowel pins </a:t>
            </a: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  At the time  of assembly </a:t>
            </a:r>
            <a:endParaRPr lang="en-US" sz="105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–Daily</a:t>
            </a:r>
            <a:endParaRPr 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73" name="Rounded Rectangle 95"/>
          <p:cNvSpPr>
            <a:spLocks noChangeArrowheads="1"/>
          </p:cNvSpPr>
          <p:nvPr/>
        </p:nvSpPr>
        <p:spPr bwMode="auto">
          <a:xfrm>
            <a:off x="5572132" y="3357562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74" name="Rounded Rectangle 96"/>
          <p:cNvSpPr>
            <a:spLocks noChangeArrowheads="1"/>
          </p:cNvSpPr>
          <p:nvPr/>
        </p:nvSpPr>
        <p:spPr bwMode="auto">
          <a:xfrm>
            <a:off x="2285984" y="3357562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75" name="Rectangle 82"/>
          <p:cNvSpPr>
            <a:spLocks noChangeArrowheads="1"/>
          </p:cNvSpPr>
          <p:nvPr/>
        </p:nvSpPr>
        <p:spPr bwMode="auto">
          <a:xfrm>
            <a:off x="152400" y="5079217"/>
            <a:ext cx="3048000" cy="4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</a:rPr>
              <a:t>CAUSE : </a:t>
            </a:r>
            <a:r>
              <a:rPr lang="en-US" sz="1050" b="1" dirty="0" smtClean="0">
                <a:latin typeface="Calibri" pitchFamily="34" charset="0"/>
              </a:rPr>
              <a:t>Weak design of dowel pin </a:t>
            </a:r>
            <a:endParaRPr lang="en-US" altLang="en-US" sz="1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6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95389"/>
              </p:ext>
            </p:extLst>
          </p:nvPr>
        </p:nvGraphicFramePr>
        <p:xfrm>
          <a:off x="6500826" y="4800600"/>
          <a:ext cx="2500330" cy="15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2"/>
                <a:gridCol w="465418"/>
                <a:gridCol w="609462"/>
                <a:gridCol w="360040"/>
                <a:gridCol w="756748"/>
              </a:tblGrid>
              <a:tr h="3778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59">
                <a:tc>
                  <a:txBody>
                    <a:bodyPr/>
                    <a:lstStyle/>
                    <a:p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791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830"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82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Dilip Muley</cp:lastModifiedBy>
  <cp:revision>3</cp:revision>
  <dcterms:created xsi:type="dcterms:W3CDTF">2006-08-16T00:00:00Z</dcterms:created>
  <dcterms:modified xsi:type="dcterms:W3CDTF">2016-12-07T09:56:22Z</dcterms:modified>
</cp:coreProperties>
</file>